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89750"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3778" autoAdjust="0"/>
  </p:normalViewPr>
  <p:slideViewPr>
    <p:cSldViewPr snapToGrid="0">
      <p:cViewPr varScale="1">
        <p:scale>
          <a:sx n="85" d="100"/>
          <a:sy n="85"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3B18C7-B2D9-4016-962E-6CD39AD7638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F3F9C7C-D178-4950-8AAB-7434C98781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EF03EF1-F974-4045-A83B-F3CEA9433548}"/>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5" name="Espace réservé du pied de page 4">
            <a:extLst>
              <a:ext uri="{FF2B5EF4-FFF2-40B4-BE49-F238E27FC236}">
                <a16:creationId xmlns:a16="http://schemas.microsoft.com/office/drawing/2014/main" id="{8A5726FA-2408-47C6-9D71-4605D6C01D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8808255-11CF-44D1-BC79-AF6731A06C83}"/>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2763815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EDBFCA-CDDD-4A11-8A4B-251D2940B20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0C001D2-34AC-4C45-B82D-6B0C696577F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671A94-E8F9-434A-8694-EDCF04AF9A88}"/>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5" name="Espace réservé du pied de page 4">
            <a:extLst>
              <a:ext uri="{FF2B5EF4-FFF2-40B4-BE49-F238E27FC236}">
                <a16:creationId xmlns:a16="http://schemas.microsoft.com/office/drawing/2014/main" id="{4CAC5E2D-BE18-4CF2-A54D-CEE5150971A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16A393-14E8-4074-94B3-B78AC55BBA38}"/>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342156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F66D66C-A178-4EF1-86E5-ECF9A9F168D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8B8CCB1-60D7-4A54-9CFA-368C27854B2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32E0AC8-9C44-4C66-9501-555A122D42AD}"/>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5" name="Espace réservé du pied de page 4">
            <a:extLst>
              <a:ext uri="{FF2B5EF4-FFF2-40B4-BE49-F238E27FC236}">
                <a16:creationId xmlns:a16="http://schemas.microsoft.com/office/drawing/2014/main" id="{EF989FB2-689B-4017-9468-E1B03942717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394AA0-90E8-4290-8365-6AA6E70DCF16}"/>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4219777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2BB69E-5AE7-4DE8-8563-77490444B2D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013892A-544F-4240-911D-187465F891E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AF42CE-35F1-4A88-830F-562F5BAA8A84}"/>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5" name="Espace réservé du pied de page 4">
            <a:extLst>
              <a:ext uri="{FF2B5EF4-FFF2-40B4-BE49-F238E27FC236}">
                <a16:creationId xmlns:a16="http://schemas.microsoft.com/office/drawing/2014/main" id="{E5A18C23-7215-4C48-A414-779AFF09387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8D6D63C-EAE9-4C8E-9D8F-00E3E5D17BF0}"/>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341772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EA93D8-C6B1-4751-8B4C-A9691DBC22D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5754AD2-664C-4DD2-A1CF-686B9B379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60338E7-9C2F-4128-9348-5FD546AEBB73}"/>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5" name="Espace réservé du pied de page 4">
            <a:extLst>
              <a:ext uri="{FF2B5EF4-FFF2-40B4-BE49-F238E27FC236}">
                <a16:creationId xmlns:a16="http://schemas.microsoft.com/office/drawing/2014/main" id="{A1667A0D-98D1-40BA-B97B-57E7E1B6D90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206C98C-7C11-4546-93B1-2DC6EEDD0F91}"/>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1747560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0C5E6A-A973-474C-9363-56011A95A65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9989C7A-CF13-40E9-9DDE-721363387DB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CFB5091-B5E4-46BB-A44B-07F60C42E58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973B16D-0DAB-4987-A6F3-65CA029875F2}"/>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6" name="Espace réservé du pied de page 5">
            <a:extLst>
              <a:ext uri="{FF2B5EF4-FFF2-40B4-BE49-F238E27FC236}">
                <a16:creationId xmlns:a16="http://schemas.microsoft.com/office/drawing/2014/main" id="{A46492D4-3999-4C17-ACE9-2962FDB26C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CBE4839-EA87-4367-9AD4-AC0513CA5661}"/>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1610836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EF375-3401-48E6-9A4B-E947188F650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D6F594F-1B21-4698-AC9F-C34E6DE78D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0E7082E-BA3B-4EFF-9915-869D26596AD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C182859-D8F5-46D1-8E86-2FE1C10DB3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70226E3-C56A-4103-A99C-523F2BB86E1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FC3DA73-417A-4B0D-906E-54A44C64B955}"/>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8" name="Espace réservé du pied de page 7">
            <a:extLst>
              <a:ext uri="{FF2B5EF4-FFF2-40B4-BE49-F238E27FC236}">
                <a16:creationId xmlns:a16="http://schemas.microsoft.com/office/drawing/2014/main" id="{CFAA4762-30AC-4224-9480-B5B60240E41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8EBBA0C-DFC1-4607-ADD3-97BE371DCB66}"/>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297830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4E23AC-98F1-40F4-B491-B56F769C2C4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EFD8134-83BE-4048-A7A5-E4FC36E6E237}"/>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4" name="Espace réservé du pied de page 3">
            <a:extLst>
              <a:ext uri="{FF2B5EF4-FFF2-40B4-BE49-F238E27FC236}">
                <a16:creationId xmlns:a16="http://schemas.microsoft.com/office/drawing/2014/main" id="{5D527D49-A0DC-4C7C-8496-5CC6D52CC68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726E9ED-DDAE-47A2-8EE5-2CD8DCEC3C59}"/>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3635013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1B12347-1F60-459D-9249-6E77E40375DD}"/>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3" name="Espace réservé du pied de page 2">
            <a:extLst>
              <a:ext uri="{FF2B5EF4-FFF2-40B4-BE49-F238E27FC236}">
                <a16:creationId xmlns:a16="http://schemas.microsoft.com/office/drawing/2014/main" id="{88084A71-80E7-455F-A287-C072D30CD0C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162BFAB-709C-4A4A-90E5-E553A17538C4}"/>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3986060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5EFBA8-9C02-4D8B-BBDF-C2BD5CFC9B4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71A4817-6C0B-4900-B353-061C013F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B90716D-4E49-4190-8D07-E1D0209D8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3A27BB2-B6EB-459E-8215-612E77D9A303}"/>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6" name="Espace réservé du pied de page 5">
            <a:extLst>
              <a:ext uri="{FF2B5EF4-FFF2-40B4-BE49-F238E27FC236}">
                <a16:creationId xmlns:a16="http://schemas.microsoft.com/office/drawing/2014/main" id="{54AF431C-F832-4021-8C83-7F8EC85FE4B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A495A86-AB1A-4D85-B3A4-8550EB2E3124}"/>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729441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54E7EA-DF12-41E4-BC3E-8B578D9F39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DE42096-572B-411C-851C-A02BFA6AF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1DC6EE7-50CC-49D7-A2FA-D2545C5AB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E7ED6AA-37DD-4009-A96E-C684DB3C15DC}"/>
              </a:ext>
            </a:extLst>
          </p:cNvPr>
          <p:cNvSpPr>
            <a:spLocks noGrp="1"/>
          </p:cNvSpPr>
          <p:nvPr>
            <p:ph type="dt" sz="half" idx="10"/>
          </p:nvPr>
        </p:nvSpPr>
        <p:spPr/>
        <p:txBody>
          <a:bodyPr/>
          <a:lstStyle/>
          <a:p>
            <a:fld id="{7294BCBF-9D05-4A8A-A550-32DD4DB92179}" type="datetimeFigureOut">
              <a:rPr lang="fr-FR" smtClean="0"/>
              <a:t>06/04/2019</a:t>
            </a:fld>
            <a:endParaRPr lang="fr-FR"/>
          </a:p>
        </p:txBody>
      </p:sp>
      <p:sp>
        <p:nvSpPr>
          <p:cNvPr id="6" name="Espace réservé du pied de page 5">
            <a:extLst>
              <a:ext uri="{FF2B5EF4-FFF2-40B4-BE49-F238E27FC236}">
                <a16:creationId xmlns:a16="http://schemas.microsoft.com/office/drawing/2014/main" id="{DD537A29-3950-4C80-9C14-447DB292A37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6ED1609-AF68-4A71-AC16-CDA174E3AC88}"/>
              </a:ext>
            </a:extLst>
          </p:cNvPr>
          <p:cNvSpPr>
            <a:spLocks noGrp="1"/>
          </p:cNvSpPr>
          <p:nvPr>
            <p:ph type="sldNum" sz="quarter" idx="12"/>
          </p:nvPr>
        </p:nvSpPr>
        <p:spPr/>
        <p:txBody>
          <a:bodyPr/>
          <a:lstStyle/>
          <a:p>
            <a:fld id="{486A9C09-33EE-4AAA-9B2E-8485CE34904B}" type="slidenum">
              <a:rPr lang="fr-FR" smtClean="0"/>
              <a:t>‹N°›</a:t>
            </a:fld>
            <a:endParaRPr lang="fr-FR"/>
          </a:p>
        </p:txBody>
      </p:sp>
    </p:spTree>
    <p:extLst>
      <p:ext uri="{BB962C8B-B14F-4D97-AF65-F5344CB8AC3E}">
        <p14:creationId xmlns:p14="http://schemas.microsoft.com/office/powerpoint/2010/main" val="424455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E9613F8-BF17-412D-9A48-C6522CD1CC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51CD4ED-6B1C-4130-9BB6-03E17557ED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D11D624-2BD1-43A3-9396-6C1285CD82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4BCBF-9D05-4A8A-A550-32DD4DB92179}" type="datetimeFigureOut">
              <a:rPr lang="fr-FR" smtClean="0"/>
              <a:t>06/04/2019</a:t>
            </a:fld>
            <a:endParaRPr lang="fr-FR"/>
          </a:p>
        </p:txBody>
      </p:sp>
      <p:sp>
        <p:nvSpPr>
          <p:cNvPr id="5" name="Espace réservé du pied de page 4">
            <a:extLst>
              <a:ext uri="{FF2B5EF4-FFF2-40B4-BE49-F238E27FC236}">
                <a16:creationId xmlns:a16="http://schemas.microsoft.com/office/drawing/2014/main" id="{8565F39E-A9D4-44ED-A2DE-849E5032AE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24BC1F9-FB19-455A-94E9-BA849CB4A2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A9C09-33EE-4AAA-9B2E-8485CE34904B}" type="slidenum">
              <a:rPr lang="fr-FR" smtClean="0"/>
              <a:t>‹N°›</a:t>
            </a:fld>
            <a:endParaRPr lang="fr-FR"/>
          </a:p>
        </p:txBody>
      </p:sp>
    </p:spTree>
    <p:extLst>
      <p:ext uri="{BB962C8B-B14F-4D97-AF65-F5344CB8AC3E}">
        <p14:creationId xmlns:p14="http://schemas.microsoft.com/office/powerpoint/2010/main" val="271083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ri-ber21@orange.fr" TargetMode="External"/><Relationship Id="rId7" Type="http://schemas.openxmlformats.org/officeDocument/2006/relationships/image" Target="../media/image4.png"/><Relationship Id="rId2" Type="http://schemas.openxmlformats.org/officeDocument/2006/relationships/hyperlink" Target="https://www.stonen-clubcyclotourisme.fr/"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855717-A4F1-4BE2-8977-F6056F4145B1}"/>
              </a:ext>
            </a:extLst>
          </p:cNvPr>
          <p:cNvSpPr>
            <a:spLocks noGrp="1"/>
          </p:cNvSpPr>
          <p:nvPr>
            <p:ph type="ctrTitle"/>
          </p:nvPr>
        </p:nvSpPr>
        <p:spPr>
          <a:xfrm>
            <a:off x="3657600" y="168175"/>
            <a:ext cx="8272129" cy="1893401"/>
          </a:xfrm>
          <a:solidFill>
            <a:srgbClr val="92D050"/>
          </a:solidFill>
        </p:spPr>
        <p:txBody>
          <a:bodyPr>
            <a:normAutofit fontScale="90000"/>
          </a:bodyPr>
          <a:lstStyle/>
          <a:p>
            <a:r>
              <a:rPr lang="fr-FR" sz="2800" b="1" dirty="0">
                <a:solidFill>
                  <a:srgbClr val="002060"/>
                </a:solidFill>
                <a:latin typeface="Comic Sans MS" panose="030F0702030302020204" pitchFamily="66" charset="0"/>
              </a:rPr>
              <a:t>La Rando des 3 Départements</a:t>
            </a:r>
            <a:br>
              <a:rPr lang="fr-FR" sz="2800" b="1" dirty="0">
                <a:solidFill>
                  <a:srgbClr val="002060"/>
                </a:solidFill>
                <a:latin typeface="Comic Sans MS" panose="030F0702030302020204" pitchFamily="66" charset="0"/>
              </a:rPr>
            </a:br>
            <a:r>
              <a:rPr lang="fr-FR" sz="2800" b="1" dirty="0">
                <a:solidFill>
                  <a:srgbClr val="002060"/>
                </a:solidFill>
                <a:latin typeface="Comic Sans MS" panose="030F0702030302020204" pitchFamily="66" charset="0"/>
              </a:rPr>
              <a:t>Randonnée à Vélo ouverte à tous</a:t>
            </a:r>
            <a:br>
              <a:rPr lang="fr-FR" sz="2800" b="1" dirty="0">
                <a:solidFill>
                  <a:srgbClr val="002060"/>
                </a:solidFill>
                <a:latin typeface="Comic Sans MS" panose="030F0702030302020204" pitchFamily="66" charset="0"/>
              </a:rPr>
            </a:br>
            <a:r>
              <a:rPr lang="fr-FR" sz="2800" b="1" dirty="0">
                <a:solidFill>
                  <a:srgbClr val="002060"/>
                </a:solidFill>
                <a:latin typeface="Comic Sans MS" panose="030F0702030302020204" pitchFamily="66" charset="0"/>
              </a:rPr>
              <a:t>Organisée par le Cyclo Club de St Onen la Chapelle</a:t>
            </a:r>
            <a:br>
              <a:rPr lang="fr-FR" sz="2800" b="1" dirty="0">
                <a:solidFill>
                  <a:srgbClr val="002060"/>
                </a:solidFill>
                <a:latin typeface="Comic Sans MS" panose="030F0702030302020204" pitchFamily="66" charset="0"/>
              </a:rPr>
            </a:br>
            <a:r>
              <a:rPr lang="fr-FR" sz="2800" b="1" dirty="0">
                <a:solidFill>
                  <a:srgbClr val="002060"/>
                </a:solidFill>
                <a:latin typeface="Comic Sans MS" panose="030F0702030302020204" pitchFamily="66" charset="0"/>
              </a:rPr>
              <a:t> </a:t>
            </a:r>
            <a:r>
              <a:rPr lang="fr-FR" sz="2800" b="1" dirty="0">
                <a:solidFill>
                  <a:srgbClr val="FF0000"/>
                </a:solidFill>
                <a:latin typeface="Comic Sans MS" panose="030F0702030302020204" pitchFamily="66" charset="0"/>
              </a:rPr>
              <a:t>Samedi 27 Avril et Dimanche 28 Avril 2019</a:t>
            </a:r>
            <a:br>
              <a:rPr lang="fr-FR" sz="2800" b="1" dirty="0">
                <a:solidFill>
                  <a:srgbClr val="FF0000"/>
                </a:solidFill>
                <a:latin typeface="Comic Sans MS" panose="030F0702030302020204" pitchFamily="66" charset="0"/>
              </a:rPr>
            </a:br>
            <a:r>
              <a:rPr lang="fr-FR" sz="2800" b="1" dirty="0">
                <a:latin typeface="Comic Sans MS" panose="030F0702030302020204" pitchFamily="66" charset="0"/>
              </a:rPr>
              <a:t>35290 Saint Onen la Chapelle</a:t>
            </a:r>
          </a:p>
        </p:txBody>
      </p:sp>
      <p:sp>
        <p:nvSpPr>
          <p:cNvPr id="3" name="Sous-titre 2">
            <a:extLst>
              <a:ext uri="{FF2B5EF4-FFF2-40B4-BE49-F238E27FC236}">
                <a16:creationId xmlns:a16="http://schemas.microsoft.com/office/drawing/2014/main" id="{19E4F50A-B21C-4AA9-8A69-276FDDE2125E}"/>
              </a:ext>
            </a:extLst>
          </p:cNvPr>
          <p:cNvSpPr>
            <a:spLocks noGrp="1"/>
          </p:cNvSpPr>
          <p:nvPr>
            <p:ph type="subTitle" idx="1"/>
          </p:nvPr>
        </p:nvSpPr>
        <p:spPr>
          <a:xfrm>
            <a:off x="901798" y="2292996"/>
            <a:ext cx="10698789" cy="4350241"/>
          </a:xfrm>
        </p:spPr>
        <p:txBody>
          <a:bodyPr>
            <a:normAutofit fontScale="25000" lnSpcReduction="20000"/>
          </a:bodyPr>
          <a:lstStyle/>
          <a:p>
            <a:pPr algn="l"/>
            <a:r>
              <a:rPr lang="fr-FR" sz="6000" b="1" u="sng" dirty="0">
                <a:latin typeface="Calibri" panose="020F0502020204030204" pitchFamily="34" charset="0"/>
              </a:rPr>
              <a:t>Circuits</a:t>
            </a:r>
            <a:r>
              <a:rPr lang="fr-FR" sz="6000" dirty="0">
                <a:latin typeface="Calibri" panose="020F0502020204030204" pitchFamily="34" charset="0"/>
              </a:rPr>
              <a:t>: 46 Kms et 82 Kms  (</a:t>
            </a:r>
            <a:r>
              <a:rPr lang="fr-FR" sz="6000" b="1" i="1" dirty="0">
                <a:latin typeface="Calibri" panose="020F0502020204030204" pitchFamily="34" charset="0"/>
              </a:rPr>
              <a:t>OpenRunner :</a:t>
            </a:r>
            <a:r>
              <a:rPr lang="fr-FR" sz="6000" dirty="0">
                <a:latin typeface="Calibri" panose="020F0502020204030204" pitchFamily="34" charset="0"/>
              </a:rPr>
              <a:t> # 8350865 et # 8349290 )</a:t>
            </a:r>
          </a:p>
          <a:p>
            <a:pPr algn="l"/>
            <a:r>
              <a:rPr lang="fr-FR" sz="6000" b="1" u="sng" dirty="0">
                <a:latin typeface="Calibri" panose="020F0502020204030204" pitchFamily="34" charset="0"/>
              </a:rPr>
              <a:t>Tarifs</a:t>
            </a:r>
            <a:r>
              <a:rPr lang="fr-FR" sz="6000" dirty="0">
                <a:latin typeface="Calibri" panose="020F0502020204030204" pitchFamily="34" charset="0"/>
              </a:rPr>
              <a:t>: 3€ pour les licenciés FF VELO, 5€ pour les non licenciés, Gratuit pour les moins de 18 ans.</a:t>
            </a:r>
          </a:p>
          <a:p>
            <a:pPr algn="l"/>
            <a:r>
              <a:rPr lang="fr-FR" sz="6000" b="1" u="sng" dirty="0">
                <a:latin typeface="Calibri" panose="020F0502020204030204" pitchFamily="34" charset="0"/>
              </a:rPr>
              <a:t>Lieu de départ</a:t>
            </a:r>
            <a:r>
              <a:rPr lang="fr-FR" sz="6000" dirty="0">
                <a:latin typeface="Calibri" panose="020F0502020204030204" pitchFamily="34" charset="0"/>
              </a:rPr>
              <a:t>: Salle polyvalente de Saint Onen la Chapelle située près de l’étang communal.</a:t>
            </a:r>
          </a:p>
          <a:p>
            <a:pPr algn="l"/>
            <a:r>
              <a:rPr lang="fr-FR" sz="6000" b="1" u="sng" dirty="0">
                <a:latin typeface="Calibri" panose="020F0502020204030204" pitchFamily="34" charset="0"/>
              </a:rPr>
              <a:t>Heures d’inscription</a:t>
            </a:r>
            <a:r>
              <a:rPr lang="fr-FR" sz="6000" dirty="0">
                <a:latin typeface="Calibri" panose="020F0502020204030204" pitchFamily="34" charset="0"/>
              </a:rPr>
              <a:t>: à partir de 13h00 le samedi et à partir de 8h00 le dimanche.</a:t>
            </a:r>
          </a:p>
          <a:p>
            <a:pPr algn="l"/>
            <a:r>
              <a:rPr lang="fr-FR" sz="6000" b="1" u="sng" dirty="0">
                <a:latin typeface="Calibri" panose="020F0502020204030204" pitchFamily="34" charset="0"/>
              </a:rPr>
              <a:t>Obligation</a:t>
            </a:r>
            <a:r>
              <a:rPr lang="fr-FR" sz="6000" dirty="0">
                <a:latin typeface="Calibri" panose="020F0502020204030204" pitchFamily="34" charset="0"/>
              </a:rPr>
              <a:t>: </a:t>
            </a:r>
            <a:r>
              <a:rPr lang="fr-FR" sz="6000" b="1" i="1" dirty="0">
                <a:solidFill>
                  <a:srgbClr val="FF0000"/>
                </a:solidFill>
                <a:latin typeface="Calibri" panose="020F0502020204030204" pitchFamily="34" charset="0"/>
              </a:rPr>
              <a:t>Les jeunes de moins de 18 ans devront être accompagnés d’un adulte ou munis d’une autorisation parentale</a:t>
            </a:r>
          </a:p>
          <a:p>
            <a:pPr algn="l"/>
            <a:r>
              <a:rPr lang="fr-FR" sz="6000" b="1" i="1" dirty="0">
                <a:solidFill>
                  <a:srgbClr val="FF0000"/>
                </a:solidFill>
                <a:latin typeface="Calibri" panose="020F0502020204030204" pitchFamily="34" charset="0"/>
              </a:rPr>
              <a:t>Dûment remplie et signée.</a:t>
            </a:r>
          </a:p>
          <a:p>
            <a:pPr algn="l"/>
            <a:r>
              <a:rPr lang="fr-FR" sz="6000" b="1" u="sng" dirty="0">
                <a:latin typeface="Calibri" panose="020F0502020204030204" pitchFamily="34" charset="0"/>
              </a:rPr>
              <a:t>Généralités</a:t>
            </a:r>
            <a:r>
              <a:rPr lang="fr-FR" sz="6000" dirty="0">
                <a:latin typeface="Calibri" panose="020F0502020204030204" pitchFamily="34" charset="0"/>
              </a:rPr>
              <a:t>: Au moment du départ un café et des gâteaux seront offerts, A l’arrivée nous partagerons une boisson.</a:t>
            </a:r>
          </a:p>
          <a:p>
            <a:pPr algn="l"/>
            <a:r>
              <a:rPr lang="fr-FR" sz="6000" dirty="0">
                <a:latin typeface="Calibri" panose="020F0502020204030204" pitchFamily="34" charset="0"/>
              </a:rPr>
              <a:t>Les deux circuits sont fléchés .</a:t>
            </a:r>
          </a:p>
          <a:p>
            <a:pPr algn="l"/>
            <a:r>
              <a:rPr lang="fr-FR" sz="6000" b="1" u="sng" dirty="0">
                <a:latin typeface="Calibri" panose="020F0502020204030204" pitchFamily="34" charset="0"/>
              </a:rPr>
              <a:t>Sécurité</a:t>
            </a:r>
            <a:r>
              <a:rPr lang="fr-FR" sz="6000" dirty="0">
                <a:latin typeface="Calibri" panose="020F0502020204030204" pitchFamily="34" charset="0"/>
              </a:rPr>
              <a:t>: Vous devez respecter le code de la route, Le port du casque est obligatoire et celui du gilet fluorescent conseillé conformément au code de la route.  Les enfants de moins de 12 ans doivent impérativement porter un casque et être accompagnés d’un adulte.</a:t>
            </a:r>
          </a:p>
          <a:p>
            <a:pPr algn="l"/>
            <a:r>
              <a:rPr lang="fr-FR" sz="6000" b="1" i="1" u="sng" dirty="0">
                <a:latin typeface="Calibri" panose="020F0502020204030204" pitchFamily="34" charset="0"/>
              </a:rPr>
              <a:t>Site Internet</a:t>
            </a:r>
            <a:r>
              <a:rPr lang="fr-FR" sz="6000" dirty="0">
                <a:latin typeface="Calibri" panose="020F0502020204030204" pitchFamily="34" charset="0"/>
              </a:rPr>
              <a:t>:  </a:t>
            </a:r>
            <a:r>
              <a:rPr lang="fr-FR" sz="6000" dirty="0">
                <a:latin typeface="Calibri" panose="020F0502020204030204" pitchFamily="34" charset="0"/>
                <a:hlinkClick r:id="rId2"/>
              </a:rPr>
              <a:t>https://www.stonen-clubcyclotourisme.fr/</a:t>
            </a:r>
            <a:endParaRPr lang="fr-FR" sz="6000" dirty="0">
              <a:latin typeface="Calibri" panose="020F0502020204030204" pitchFamily="34" charset="0"/>
            </a:endParaRPr>
          </a:p>
          <a:p>
            <a:pPr algn="l"/>
            <a:r>
              <a:rPr lang="fr-FR" sz="6000" b="1" i="1" u="sng" dirty="0">
                <a:latin typeface="Calibri" panose="020F0502020204030204" pitchFamily="34" charset="0"/>
              </a:rPr>
              <a:t>Contact</a:t>
            </a:r>
            <a:r>
              <a:rPr lang="fr-FR" sz="6000" dirty="0">
                <a:latin typeface="Calibri" panose="020F0502020204030204" pitchFamily="34" charset="0"/>
              </a:rPr>
              <a:t>: 02 99 09 65 49 après 19h00</a:t>
            </a:r>
            <a:endParaRPr lang="fr-FR" sz="6000" b="1" i="1" u="sng" dirty="0">
              <a:latin typeface="Calibri" panose="020F0502020204030204" pitchFamily="34" charset="0"/>
            </a:endParaRPr>
          </a:p>
          <a:p>
            <a:pPr algn="l"/>
            <a:r>
              <a:rPr lang="fr-FR" sz="6000" b="1" i="1" u="sng" dirty="0">
                <a:latin typeface="Calibri" panose="020F0502020204030204" pitchFamily="34" charset="0"/>
              </a:rPr>
              <a:t>Mail </a:t>
            </a:r>
            <a:r>
              <a:rPr lang="fr-FR" sz="6000" dirty="0">
                <a:latin typeface="Calibri" panose="020F0502020204030204" pitchFamily="34" charset="0"/>
              </a:rPr>
              <a:t>: </a:t>
            </a:r>
            <a:r>
              <a:rPr lang="fr-FR" sz="6000" dirty="0">
                <a:latin typeface="Calibri" panose="020F0502020204030204" pitchFamily="34" charset="0"/>
                <a:hlinkClick r:id="rId3"/>
              </a:rPr>
              <a:t>chri-ber21@orange.fr</a:t>
            </a:r>
            <a:endParaRPr lang="fr-FR" sz="6000" dirty="0">
              <a:latin typeface="Calibri" panose="020F0502020204030204" pitchFamily="34" charset="0"/>
            </a:endParaRPr>
          </a:p>
          <a:p>
            <a:pPr algn="l"/>
            <a:r>
              <a:rPr lang="fr-FR" sz="6000" b="1" i="1" dirty="0">
                <a:latin typeface="Calibri" panose="020F0502020204030204" pitchFamily="34" charset="0"/>
              </a:rPr>
              <a:t>Venez nombreux nous vous accueillerons avec le sourire. </a:t>
            </a:r>
          </a:p>
          <a:p>
            <a:pPr algn="l"/>
            <a:r>
              <a:rPr lang="fr-FR" sz="6000" b="1" i="1" dirty="0">
                <a:latin typeface="Calibri" panose="020F0502020204030204" pitchFamily="34" charset="0"/>
              </a:rPr>
              <a:t>Le Cyclo Club de Saint Onen la Chapelle</a:t>
            </a:r>
          </a:p>
          <a:p>
            <a:pPr algn="l"/>
            <a:endParaRPr lang="fr-FR" sz="1600" dirty="0"/>
          </a:p>
          <a:p>
            <a:pPr algn="l"/>
            <a:endParaRPr lang="fr-FR" sz="1600" dirty="0"/>
          </a:p>
          <a:p>
            <a:pPr algn="l"/>
            <a:endParaRPr lang="fr-FR" sz="1600" dirty="0"/>
          </a:p>
          <a:p>
            <a:pPr algn="l"/>
            <a:endParaRPr lang="fr-FR" sz="1600" dirty="0"/>
          </a:p>
          <a:p>
            <a:pPr algn="l"/>
            <a:endParaRPr lang="fr-FR" sz="1600" dirty="0"/>
          </a:p>
        </p:txBody>
      </p:sp>
      <p:pic>
        <p:nvPicPr>
          <p:cNvPr id="5" name="Image 4">
            <a:extLst>
              <a:ext uri="{FF2B5EF4-FFF2-40B4-BE49-F238E27FC236}">
                <a16:creationId xmlns:a16="http://schemas.microsoft.com/office/drawing/2014/main" id="{BB761E44-D333-4638-9D5D-0A101FB760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107410">
            <a:off x="640614" y="251236"/>
            <a:ext cx="2640636" cy="1727280"/>
          </a:xfrm>
          <a:prstGeom prst="rect">
            <a:avLst/>
          </a:prstGeom>
        </p:spPr>
      </p:pic>
      <p:pic>
        <p:nvPicPr>
          <p:cNvPr id="6" name="Image 5">
            <a:extLst>
              <a:ext uri="{FF2B5EF4-FFF2-40B4-BE49-F238E27FC236}">
                <a16:creationId xmlns:a16="http://schemas.microsoft.com/office/drawing/2014/main" id="{9DD81A5C-0D98-45E7-9F8A-3A39215F6F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30934" y="2757454"/>
            <a:ext cx="1498796" cy="1343091"/>
          </a:xfrm>
          <a:prstGeom prst="rect">
            <a:avLst/>
          </a:prstGeom>
        </p:spPr>
      </p:pic>
      <p:pic>
        <p:nvPicPr>
          <p:cNvPr id="8" name="Image 7">
            <a:extLst>
              <a:ext uri="{FF2B5EF4-FFF2-40B4-BE49-F238E27FC236}">
                <a16:creationId xmlns:a16="http://schemas.microsoft.com/office/drawing/2014/main" id="{1FF41BA5-97A2-46AC-A7D4-F2C8D77FF1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26380" y="468708"/>
            <a:ext cx="946297" cy="482906"/>
          </a:xfrm>
          <a:prstGeom prst="rect">
            <a:avLst/>
          </a:prstGeom>
        </p:spPr>
      </p:pic>
      <p:pic>
        <p:nvPicPr>
          <p:cNvPr id="10" name="Image 9">
            <a:extLst>
              <a:ext uri="{FF2B5EF4-FFF2-40B4-BE49-F238E27FC236}">
                <a16:creationId xmlns:a16="http://schemas.microsoft.com/office/drawing/2014/main" id="{4D5DF8F2-9744-4CE4-84E6-F902B7A9698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27721" y="399595"/>
            <a:ext cx="606056" cy="621132"/>
          </a:xfrm>
          <a:prstGeom prst="rect">
            <a:avLst/>
          </a:prstGeom>
        </p:spPr>
      </p:pic>
    </p:spTree>
    <p:extLst>
      <p:ext uri="{BB962C8B-B14F-4D97-AF65-F5344CB8AC3E}">
        <p14:creationId xmlns:p14="http://schemas.microsoft.com/office/powerpoint/2010/main" val="307154482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223</Words>
  <Application>Microsoft Office PowerPoint</Application>
  <PresentationFormat>Grand écran</PresentationFormat>
  <Paragraphs>18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Comic Sans MS</vt:lpstr>
      <vt:lpstr>Thème Office</vt:lpstr>
      <vt:lpstr>La Rando des 3 Départements Randonnée à Vélo ouverte à tous Organisée par le Cyclo Club de St Onen la Chapelle  Samedi 27 Avril et Dimanche 28 Avril 2019 35290 Saint Onen la Chapelle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Rando des 3 Départements   Samedi 27 Avril et Dimanche 28 Avril 2019</dc:title>
  <dc:creator>Bernard</dc:creator>
  <cp:lastModifiedBy>Bernard</cp:lastModifiedBy>
  <cp:revision>18</cp:revision>
  <cp:lastPrinted>2019-04-04T19:10:28Z</cp:lastPrinted>
  <dcterms:created xsi:type="dcterms:W3CDTF">2019-04-04T05:29:29Z</dcterms:created>
  <dcterms:modified xsi:type="dcterms:W3CDTF">2019-04-06T15:43:42Z</dcterms:modified>
</cp:coreProperties>
</file>